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comments+xml" PartName="/ppt/comments/comment1.xml"/>
  <Override ContentType="application/vnd.openxmlformats-officedocument.presentationml.comments+xml" PartName="/ppt/comments/comment2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y="75600000" cx="106920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3811">
          <p15:clr>
            <a:srgbClr val="A4A3A4"/>
          </p15:clr>
        </p15:guide>
        <p15:guide id="2" pos="33676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8" roundtripDataSignature="AMtx7mhW3X9Uv5PA6/+Am5UoWpAPo6MGmA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Author clrIdx="0" id="0" initials="" lastIdx="3" name="Anonymous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3811" orient="horz"/>
        <p:guide pos="3367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8" Type="http://customschemas.google.com/relationships/presentationmetadata" Target="meta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 authorId="0" idx="1" dt="2020-11-02T11:10:35.280">
    <p:pos x="6000" y="0"/>
    <p:text>Decision: Please take out the boxes!</p:text>
    <p:extLst>
      <p:ext uri="{C676402C-5697-4E1C-873F-D02D1690AC5C}">
        <p15:threadingInfo timeZoneBias="0"/>
      </p:ext>
      <p:ext uri="http://customooxmlschemas.google.com/">
        <go:slidesCustomData xmlns:go="http://customooxmlschemas.google.com/" commentPostId="AAAAKn8l6Fk"/>
      </p:ext>
    </p:extLst>
  </p:cm>
  <p:cm authorId="0" idx="2" dt="2020-11-02T11:10:35.280">
    <p:pos x="6000" y="0"/>
    <p:text>Delete the White Text Boxes in this slide. It's enough to have them in the next.
Maybe we can skip them completely, we should reduce slide numbers anyways.</p:text>
    <p:extLst>
      <p:ext uri="{C676402C-5697-4E1C-873F-D02D1690AC5C}">
        <p15:threadingInfo timeZoneBias="0"/>
      </p:ext>
      <p:ext uri="http://customooxmlschemas.google.com/">
        <go:slidesCustomData xmlns:go="http://customooxmlschemas.google.com/" commentPostId="AAAAKn8l6Fo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 authorId="0" idx="3" dt="2020-11-02T12:48:17.106">
    <p:pos x="6000" y="0"/>
    <p:text>Please add: 
Make Technology available to everyone!</p:text>
    <p:extLst>
      <p:ext uri="{C676402C-5697-4E1C-873F-D02D1690AC5C}">
        <p15:threadingInfo timeZoneBias="0"/>
      </p:ext>
      <p:ext uri="http://customooxmlschemas.google.com/">
        <go:slidesCustomData xmlns:go="http://customooxmlschemas.google.com/" commentPostId="AAAAKn8l6Fs"/>
      </p:ext>
    </p:extLst>
  </p:cm>
</p:cmLst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1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1004511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0:notes"/>
          <p:cNvSpPr/>
          <p:nvPr>
            <p:ph idx="2" type="sldImg"/>
          </p:nvPr>
        </p:nvSpPr>
        <p:spPr>
          <a:xfrm>
            <a:off x="1004511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5" name="Google Shape;115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1:notes"/>
          <p:cNvSpPr/>
          <p:nvPr>
            <p:ph idx="2" type="sldImg"/>
          </p:nvPr>
        </p:nvSpPr>
        <p:spPr>
          <a:xfrm>
            <a:off x="1004511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2" name="Google Shape;122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:notes"/>
          <p:cNvSpPr/>
          <p:nvPr>
            <p:ph idx="2" type="sldImg"/>
          </p:nvPr>
        </p:nvSpPr>
        <p:spPr>
          <a:xfrm>
            <a:off x="1004511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7" name="Google Shape;5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:notes"/>
          <p:cNvSpPr/>
          <p:nvPr>
            <p:ph idx="2" type="sldImg"/>
          </p:nvPr>
        </p:nvSpPr>
        <p:spPr>
          <a:xfrm>
            <a:off x="1004511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4" name="Google Shape;6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4:notes"/>
          <p:cNvSpPr/>
          <p:nvPr>
            <p:ph idx="2" type="sldImg"/>
          </p:nvPr>
        </p:nvSpPr>
        <p:spPr>
          <a:xfrm>
            <a:off x="1004511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1" name="Google Shape;7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5:notes"/>
          <p:cNvSpPr/>
          <p:nvPr>
            <p:ph idx="2" type="sldImg"/>
          </p:nvPr>
        </p:nvSpPr>
        <p:spPr>
          <a:xfrm>
            <a:off x="1004511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0" name="Google Shape;8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6:notes"/>
          <p:cNvSpPr/>
          <p:nvPr>
            <p:ph idx="2" type="sldImg"/>
          </p:nvPr>
        </p:nvSpPr>
        <p:spPr>
          <a:xfrm>
            <a:off x="1004511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7" name="Google Shape;8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7:notes"/>
          <p:cNvSpPr/>
          <p:nvPr>
            <p:ph idx="2" type="sldImg"/>
          </p:nvPr>
        </p:nvSpPr>
        <p:spPr>
          <a:xfrm>
            <a:off x="1004511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6" name="Google Shape;9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8:notes"/>
          <p:cNvSpPr/>
          <p:nvPr>
            <p:ph idx="2" type="sldImg"/>
          </p:nvPr>
        </p:nvSpPr>
        <p:spPr>
          <a:xfrm>
            <a:off x="1004511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9:notes"/>
          <p:cNvSpPr/>
          <p:nvPr>
            <p:ph idx="2" type="sldImg"/>
          </p:nvPr>
        </p:nvSpPr>
        <p:spPr>
          <a:xfrm>
            <a:off x="1004511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8" name="Google Shape;108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"/>
          <p:cNvSpPr txBox="1"/>
          <p:nvPr>
            <p:ph type="ctrTitle"/>
          </p:nvPr>
        </p:nvSpPr>
        <p:spPr>
          <a:xfrm>
            <a:off x="3644779" y="10943885"/>
            <a:ext cx="99630604" cy="30168600"/>
          </a:xfrm>
          <a:prstGeom prst="rect">
            <a:avLst/>
          </a:prstGeom>
          <a:noFill/>
          <a:ln>
            <a:noFill/>
          </a:ln>
        </p:spPr>
        <p:txBody>
          <a:bodyPr anchorCtr="0" anchor="b" bIns="1115825" lIns="1115825" spcFirstLastPara="1" rIns="1115825" wrap="square" tIns="11158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3500"/>
              <a:buNone/>
              <a:defRPr sz="6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3500"/>
              <a:buNone/>
              <a:defRPr sz="6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3500"/>
              <a:buNone/>
              <a:defRPr sz="6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3500"/>
              <a:buNone/>
              <a:defRPr sz="6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3500"/>
              <a:buNone/>
              <a:defRPr sz="6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3500"/>
              <a:buNone/>
              <a:defRPr sz="6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3500"/>
              <a:buNone/>
              <a:defRPr sz="6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3500"/>
              <a:buNone/>
              <a:defRPr sz="6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3500"/>
              <a:buNone/>
              <a:defRPr sz="63500"/>
            </a:lvl9pPr>
          </a:lstStyle>
          <a:p/>
        </p:txBody>
      </p:sp>
      <p:sp>
        <p:nvSpPr>
          <p:cNvPr id="11" name="Google Shape;11;p13"/>
          <p:cNvSpPr txBox="1"/>
          <p:nvPr>
            <p:ph idx="1" type="subTitle"/>
          </p:nvPr>
        </p:nvSpPr>
        <p:spPr>
          <a:xfrm>
            <a:off x="3644681" y="41656431"/>
            <a:ext cx="99630604" cy="1165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5825" lIns="1115825" spcFirstLastPara="1" rIns="1115825" wrap="square" tIns="11158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200"/>
              <a:buNone/>
              <a:defRPr sz="3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200"/>
              <a:buNone/>
              <a:defRPr sz="3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200"/>
              <a:buNone/>
              <a:defRPr sz="3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200"/>
              <a:buNone/>
              <a:defRPr sz="3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200"/>
              <a:buNone/>
              <a:defRPr sz="3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200"/>
              <a:buNone/>
              <a:defRPr sz="3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200"/>
              <a:buNone/>
              <a:defRPr sz="3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200"/>
              <a:buNone/>
              <a:defRPr sz="3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200"/>
              <a:buNone/>
              <a:defRPr sz="34200"/>
            </a:lvl9pPr>
          </a:lstStyle>
          <a:p/>
        </p:txBody>
      </p:sp>
      <p:sp>
        <p:nvSpPr>
          <p:cNvPr id="12" name="Google Shape;12;p13"/>
          <p:cNvSpPr txBox="1"/>
          <p:nvPr>
            <p:ph idx="12" type="sldNum"/>
          </p:nvPr>
        </p:nvSpPr>
        <p:spPr>
          <a:xfrm>
            <a:off x="99067713" y="68540719"/>
            <a:ext cx="6415800" cy="578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5825" lIns="1115825" spcFirstLastPara="1" rIns="1115825" wrap="square" tIns="11158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2"/>
          <p:cNvSpPr txBox="1"/>
          <p:nvPr>
            <p:ph hasCustomPrompt="1" type="title"/>
          </p:nvPr>
        </p:nvSpPr>
        <p:spPr>
          <a:xfrm>
            <a:off x="3644681" y="16258005"/>
            <a:ext cx="99630604" cy="28859101"/>
          </a:xfrm>
          <a:prstGeom prst="rect">
            <a:avLst/>
          </a:prstGeom>
          <a:noFill/>
          <a:ln>
            <a:noFill/>
          </a:ln>
        </p:spPr>
        <p:txBody>
          <a:bodyPr anchorCtr="0" anchor="b" bIns="1115825" lIns="1115825" spcFirstLastPara="1" rIns="1115825" wrap="square" tIns="11158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6500"/>
              <a:buNone/>
              <a:defRPr sz="146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6500"/>
              <a:buNone/>
              <a:defRPr sz="146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6500"/>
              <a:buNone/>
              <a:defRPr sz="146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6500"/>
              <a:buNone/>
              <a:defRPr sz="146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6500"/>
              <a:buNone/>
              <a:defRPr sz="146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6500"/>
              <a:buNone/>
              <a:defRPr sz="146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6500"/>
              <a:buNone/>
              <a:defRPr sz="146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6500"/>
              <a:buNone/>
              <a:defRPr sz="146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6500"/>
              <a:buNone/>
              <a:defRPr sz="146500"/>
            </a:lvl9pPr>
          </a:lstStyle>
          <a:p>
            <a:r>
              <a:t>xx%</a:t>
            </a:r>
          </a:p>
        </p:txBody>
      </p:sp>
      <p:sp>
        <p:nvSpPr>
          <p:cNvPr id="46" name="Google Shape;46;p22"/>
          <p:cNvSpPr txBox="1"/>
          <p:nvPr>
            <p:ph idx="1" type="body"/>
          </p:nvPr>
        </p:nvSpPr>
        <p:spPr>
          <a:xfrm>
            <a:off x="3644681" y="46331916"/>
            <a:ext cx="99630604" cy="19120201"/>
          </a:xfrm>
          <a:prstGeom prst="rect">
            <a:avLst/>
          </a:prstGeom>
          <a:noFill/>
          <a:ln>
            <a:noFill/>
          </a:ln>
        </p:spPr>
        <p:txBody>
          <a:bodyPr anchorCtr="0" anchor="t" bIns="1115825" lIns="1115825" spcFirstLastPara="1" rIns="1115825" wrap="square" tIns="1115825">
            <a:noAutofit/>
          </a:bodyPr>
          <a:lstStyle>
            <a:lvl1pPr indent="-16256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0"/>
              <a:buChar char="●"/>
              <a:defRPr/>
            </a:lvl1pPr>
            <a:lvl2pPr indent="-1314450" lvl="1" marL="914400" algn="ctr">
              <a:lnSpc>
                <a:spcPct val="115000"/>
              </a:lnSpc>
              <a:spcBef>
                <a:spcPts val="19500"/>
              </a:spcBef>
              <a:spcAft>
                <a:spcPts val="0"/>
              </a:spcAft>
              <a:buSzPts val="17100"/>
              <a:buChar char="○"/>
              <a:defRPr/>
            </a:lvl2pPr>
            <a:lvl3pPr indent="-1314450" lvl="2" marL="1371600" algn="ctr">
              <a:lnSpc>
                <a:spcPct val="115000"/>
              </a:lnSpc>
              <a:spcBef>
                <a:spcPts val="19500"/>
              </a:spcBef>
              <a:spcAft>
                <a:spcPts val="0"/>
              </a:spcAft>
              <a:buSzPts val="17100"/>
              <a:buChar char="■"/>
              <a:defRPr/>
            </a:lvl3pPr>
            <a:lvl4pPr indent="-1314450" lvl="3" marL="1828800" algn="ctr">
              <a:lnSpc>
                <a:spcPct val="115000"/>
              </a:lnSpc>
              <a:spcBef>
                <a:spcPts val="19500"/>
              </a:spcBef>
              <a:spcAft>
                <a:spcPts val="0"/>
              </a:spcAft>
              <a:buSzPts val="17100"/>
              <a:buChar char="●"/>
              <a:defRPr/>
            </a:lvl4pPr>
            <a:lvl5pPr indent="-1314450" lvl="4" marL="2286000" algn="ctr">
              <a:lnSpc>
                <a:spcPct val="115000"/>
              </a:lnSpc>
              <a:spcBef>
                <a:spcPts val="19500"/>
              </a:spcBef>
              <a:spcAft>
                <a:spcPts val="0"/>
              </a:spcAft>
              <a:buSzPts val="17100"/>
              <a:buChar char="○"/>
              <a:defRPr/>
            </a:lvl5pPr>
            <a:lvl6pPr indent="-1314450" lvl="5" marL="2743200" algn="ctr">
              <a:lnSpc>
                <a:spcPct val="115000"/>
              </a:lnSpc>
              <a:spcBef>
                <a:spcPts val="19500"/>
              </a:spcBef>
              <a:spcAft>
                <a:spcPts val="0"/>
              </a:spcAft>
              <a:buSzPts val="17100"/>
              <a:buChar char="■"/>
              <a:defRPr/>
            </a:lvl6pPr>
            <a:lvl7pPr indent="-1314450" lvl="6" marL="3200400" algn="ctr">
              <a:lnSpc>
                <a:spcPct val="115000"/>
              </a:lnSpc>
              <a:spcBef>
                <a:spcPts val="19500"/>
              </a:spcBef>
              <a:spcAft>
                <a:spcPts val="0"/>
              </a:spcAft>
              <a:buSzPts val="17100"/>
              <a:buChar char="●"/>
              <a:defRPr/>
            </a:lvl7pPr>
            <a:lvl8pPr indent="-1314450" lvl="7" marL="3657600" algn="ctr">
              <a:lnSpc>
                <a:spcPct val="115000"/>
              </a:lnSpc>
              <a:spcBef>
                <a:spcPts val="19500"/>
              </a:spcBef>
              <a:spcAft>
                <a:spcPts val="0"/>
              </a:spcAft>
              <a:buSzPts val="17100"/>
              <a:buChar char="○"/>
              <a:defRPr/>
            </a:lvl8pPr>
            <a:lvl9pPr indent="-1314450" lvl="8" marL="4114800" algn="ctr">
              <a:lnSpc>
                <a:spcPct val="115000"/>
              </a:lnSpc>
              <a:spcBef>
                <a:spcPts val="19500"/>
              </a:spcBef>
              <a:spcAft>
                <a:spcPts val="19500"/>
              </a:spcAft>
              <a:buSzPts val="17100"/>
              <a:buChar char="■"/>
              <a:defRPr/>
            </a:lvl9pPr>
          </a:lstStyle>
          <a:p/>
        </p:txBody>
      </p:sp>
      <p:sp>
        <p:nvSpPr>
          <p:cNvPr id="47" name="Google Shape;47;p22"/>
          <p:cNvSpPr txBox="1"/>
          <p:nvPr>
            <p:ph idx="12" type="sldNum"/>
          </p:nvPr>
        </p:nvSpPr>
        <p:spPr>
          <a:xfrm>
            <a:off x="99067713" y="68540719"/>
            <a:ext cx="6415800" cy="578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5825" lIns="1115825" spcFirstLastPara="1" rIns="1115825" wrap="square" tIns="11158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3"/>
          <p:cNvSpPr txBox="1"/>
          <p:nvPr>
            <p:ph idx="12" type="sldNum"/>
          </p:nvPr>
        </p:nvSpPr>
        <p:spPr>
          <a:xfrm>
            <a:off x="99067713" y="68540719"/>
            <a:ext cx="6415800" cy="578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5825" lIns="1115825" spcFirstLastPara="1" rIns="1115825" wrap="square" tIns="11158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4"/>
          <p:cNvSpPr txBox="1"/>
          <p:nvPr>
            <p:ph type="title"/>
          </p:nvPr>
        </p:nvSpPr>
        <p:spPr>
          <a:xfrm>
            <a:off x="3644681" y="6541050"/>
            <a:ext cx="99630604" cy="841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5825" lIns="1115825" spcFirstLastPara="1" rIns="1115825" wrap="square" tIns="11158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200"/>
              <a:buNone/>
              <a:defRPr/>
            </a:lvl9pPr>
          </a:lstStyle>
          <a:p/>
        </p:txBody>
      </p:sp>
      <p:sp>
        <p:nvSpPr>
          <p:cNvPr id="15" name="Google Shape;15;p14"/>
          <p:cNvSpPr txBox="1"/>
          <p:nvPr>
            <p:ph idx="1" type="body"/>
          </p:nvPr>
        </p:nvSpPr>
        <p:spPr>
          <a:xfrm>
            <a:off x="3644681" y="16939266"/>
            <a:ext cx="99630604" cy="50213402"/>
          </a:xfrm>
          <a:prstGeom prst="rect">
            <a:avLst/>
          </a:prstGeom>
          <a:noFill/>
          <a:ln>
            <a:noFill/>
          </a:ln>
        </p:spPr>
        <p:txBody>
          <a:bodyPr anchorCtr="0" anchor="t" bIns="1115825" lIns="1115825" spcFirstLastPara="1" rIns="1115825" wrap="square" tIns="1115825">
            <a:noAutofit/>
          </a:bodyPr>
          <a:lstStyle>
            <a:lvl1pPr indent="-1625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0"/>
              <a:buChar char="●"/>
              <a:defRPr/>
            </a:lvl1pPr>
            <a:lvl2pPr indent="-1314450" lvl="1" marL="914400" algn="l">
              <a:lnSpc>
                <a:spcPct val="115000"/>
              </a:lnSpc>
              <a:spcBef>
                <a:spcPts val="19500"/>
              </a:spcBef>
              <a:spcAft>
                <a:spcPts val="0"/>
              </a:spcAft>
              <a:buSzPts val="17100"/>
              <a:buChar char="○"/>
              <a:defRPr/>
            </a:lvl2pPr>
            <a:lvl3pPr indent="-1314450" lvl="2" marL="1371600" algn="l">
              <a:lnSpc>
                <a:spcPct val="115000"/>
              </a:lnSpc>
              <a:spcBef>
                <a:spcPts val="19500"/>
              </a:spcBef>
              <a:spcAft>
                <a:spcPts val="0"/>
              </a:spcAft>
              <a:buSzPts val="17100"/>
              <a:buChar char="■"/>
              <a:defRPr/>
            </a:lvl3pPr>
            <a:lvl4pPr indent="-1314450" lvl="3" marL="1828800" algn="l">
              <a:lnSpc>
                <a:spcPct val="115000"/>
              </a:lnSpc>
              <a:spcBef>
                <a:spcPts val="19500"/>
              </a:spcBef>
              <a:spcAft>
                <a:spcPts val="0"/>
              </a:spcAft>
              <a:buSzPts val="17100"/>
              <a:buChar char="●"/>
              <a:defRPr/>
            </a:lvl4pPr>
            <a:lvl5pPr indent="-1314450" lvl="4" marL="2286000" algn="l">
              <a:lnSpc>
                <a:spcPct val="115000"/>
              </a:lnSpc>
              <a:spcBef>
                <a:spcPts val="19500"/>
              </a:spcBef>
              <a:spcAft>
                <a:spcPts val="0"/>
              </a:spcAft>
              <a:buSzPts val="17100"/>
              <a:buChar char="○"/>
              <a:defRPr/>
            </a:lvl5pPr>
            <a:lvl6pPr indent="-1314450" lvl="5" marL="2743200" algn="l">
              <a:lnSpc>
                <a:spcPct val="115000"/>
              </a:lnSpc>
              <a:spcBef>
                <a:spcPts val="19500"/>
              </a:spcBef>
              <a:spcAft>
                <a:spcPts val="0"/>
              </a:spcAft>
              <a:buSzPts val="17100"/>
              <a:buChar char="■"/>
              <a:defRPr/>
            </a:lvl6pPr>
            <a:lvl7pPr indent="-1314450" lvl="6" marL="3200400" algn="l">
              <a:lnSpc>
                <a:spcPct val="115000"/>
              </a:lnSpc>
              <a:spcBef>
                <a:spcPts val="19500"/>
              </a:spcBef>
              <a:spcAft>
                <a:spcPts val="0"/>
              </a:spcAft>
              <a:buSzPts val="17100"/>
              <a:buChar char="●"/>
              <a:defRPr/>
            </a:lvl7pPr>
            <a:lvl8pPr indent="-1314450" lvl="7" marL="3657600" algn="l">
              <a:lnSpc>
                <a:spcPct val="115000"/>
              </a:lnSpc>
              <a:spcBef>
                <a:spcPts val="19500"/>
              </a:spcBef>
              <a:spcAft>
                <a:spcPts val="0"/>
              </a:spcAft>
              <a:buSzPts val="17100"/>
              <a:buChar char="○"/>
              <a:defRPr/>
            </a:lvl8pPr>
            <a:lvl9pPr indent="-1314450" lvl="8" marL="4114800" algn="l">
              <a:lnSpc>
                <a:spcPct val="115000"/>
              </a:lnSpc>
              <a:spcBef>
                <a:spcPts val="19500"/>
              </a:spcBef>
              <a:spcAft>
                <a:spcPts val="19500"/>
              </a:spcAft>
              <a:buSzPts val="17100"/>
              <a:buChar char="■"/>
              <a:defRPr/>
            </a:lvl9pPr>
          </a:lstStyle>
          <a:p/>
        </p:txBody>
      </p:sp>
      <p:sp>
        <p:nvSpPr>
          <p:cNvPr id="16" name="Google Shape;16;p14"/>
          <p:cNvSpPr txBox="1"/>
          <p:nvPr>
            <p:ph idx="12" type="sldNum"/>
          </p:nvPr>
        </p:nvSpPr>
        <p:spPr>
          <a:xfrm>
            <a:off x="99067713" y="68540719"/>
            <a:ext cx="6415800" cy="578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5825" lIns="1115825" spcFirstLastPara="1" rIns="1115825" wrap="square" tIns="11158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5"/>
          <p:cNvSpPr txBox="1"/>
          <p:nvPr>
            <p:ph type="title"/>
          </p:nvPr>
        </p:nvSpPr>
        <p:spPr>
          <a:xfrm>
            <a:off x="3644681" y="31613544"/>
            <a:ext cx="99630604" cy="1237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5825" lIns="1115825" spcFirstLastPara="1" rIns="1115825" wrap="square" tIns="11158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900"/>
              <a:buNone/>
              <a:defRPr sz="43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900"/>
              <a:buNone/>
              <a:defRPr sz="43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900"/>
              <a:buNone/>
              <a:defRPr sz="43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900"/>
              <a:buNone/>
              <a:defRPr sz="43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900"/>
              <a:buNone/>
              <a:defRPr sz="43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900"/>
              <a:buNone/>
              <a:defRPr sz="43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900"/>
              <a:buNone/>
              <a:defRPr sz="43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900"/>
              <a:buNone/>
              <a:defRPr sz="43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900"/>
              <a:buNone/>
              <a:defRPr sz="43900"/>
            </a:lvl9pPr>
          </a:lstStyle>
          <a:p/>
        </p:txBody>
      </p:sp>
      <p:sp>
        <p:nvSpPr>
          <p:cNvPr id="19" name="Google Shape;19;p15"/>
          <p:cNvSpPr txBox="1"/>
          <p:nvPr>
            <p:ph idx="12" type="sldNum"/>
          </p:nvPr>
        </p:nvSpPr>
        <p:spPr>
          <a:xfrm>
            <a:off x="99067713" y="68540719"/>
            <a:ext cx="6415800" cy="578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5825" lIns="1115825" spcFirstLastPara="1" rIns="1115825" wrap="square" tIns="11158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6"/>
          <p:cNvSpPr txBox="1"/>
          <p:nvPr>
            <p:ph type="title"/>
          </p:nvPr>
        </p:nvSpPr>
        <p:spPr>
          <a:xfrm>
            <a:off x="3644681" y="6541050"/>
            <a:ext cx="99630604" cy="841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5825" lIns="1115825" spcFirstLastPara="1" rIns="1115825" wrap="square" tIns="11158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200"/>
              <a:buNone/>
              <a:defRPr/>
            </a:lvl9pPr>
          </a:lstStyle>
          <a:p/>
        </p:txBody>
      </p:sp>
      <p:sp>
        <p:nvSpPr>
          <p:cNvPr id="22" name="Google Shape;22;p16"/>
          <p:cNvSpPr txBox="1"/>
          <p:nvPr>
            <p:ph idx="1" type="body"/>
          </p:nvPr>
        </p:nvSpPr>
        <p:spPr>
          <a:xfrm>
            <a:off x="3644681" y="16939266"/>
            <a:ext cx="46770601" cy="50213402"/>
          </a:xfrm>
          <a:prstGeom prst="rect">
            <a:avLst/>
          </a:prstGeom>
          <a:noFill/>
          <a:ln>
            <a:noFill/>
          </a:ln>
        </p:spPr>
        <p:txBody>
          <a:bodyPr anchorCtr="0" anchor="t" bIns="1115825" lIns="1115825" spcFirstLastPara="1" rIns="1115825" wrap="square" tIns="1115825">
            <a:noAutofit/>
          </a:bodyPr>
          <a:lstStyle>
            <a:lvl1pPr indent="-13144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100"/>
              <a:buChar char="●"/>
              <a:defRPr sz="17100"/>
            </a:lvl1pPr>
            <a:lvl2pPr indent="-1155700" lvl="1" marL="914400" algn="l">
              <a:lnSpc>
                <a:spcPct val="115000"/>
              </a:lnSpc>
              <a:spcBef>
                <a:spcPts val="19500"/>
              </a:spcBef>
              <a:spcAft>
                <a:spcPts val="0"/>
              </a:spcAft>
              <a:buSzPts val="14600"/>
              <a:buChar char="○"/>
              <a:defRPr sz="14600"/>
            </a:lvl2pPr>
            <a:lvl3pPr indent="-1155700" lvl="2" marL="1371600" algn="l">
              <a:lnSpc>
                <a:spcPct val="115000"/>
              </a:lnSpc>
              <a:spcBef>
                <a:spcPts val="19500"/>
              </a:spcBef>
              <a:spcAft>
                <a:spcPts val="0"/>
              </a:spcAft>
              <a:buSzPts val="14600"/>
              <a:buChar char="■"/>
              <a:defRPr sz="14600"/>
            </a:lvl3pPr>
            <a:lvl4pPr indent="-1155700" lvl="3" marL="1828800" algn="l">
              <a:lnSpc>
                <a:spcPct val="115000"/>
              </a:lnSpc>
              <a:spcBef>
                <a:spcPts val="19500"/>
              </a:spcBef>
              <a:spcAft>
                <a:spcPts val="0"/>
              </a:spcAft>
              <a:buSzPts val="14600"/>
              <a:buChar char="●"/>
              <a:defRPr sz="14600"/>
            </a:lvl4pPr>
            <a:lvl5pPr indent="-1155700" lvl="4" marL="2286000" algn="l">
              <a:lnSpc>
                <a:spcPct val="115000"/>
              </a:lnSpc>
              <a:spcBef>
                <a:spcPts val="19500"/>
              </a:spcBef>
              <a:spcAft>
                <a:spcPts val="0"/>
              </a:spcAft>
              <a:buSzPts val="14600"/>
              <a:buChar char="○"/>
              <a:defRPr sz="14600"/>
            </a:lvl5pPr>
            <a:lvl6pPr indent="-1155700" lvl="5" marL="2743200" algn="l">
              <a:lnSpc>
                <a:spcPct val="115000"/>
              </a:lnSpc>
              <a:spcBef>
                <a:spcPts val="19500"/>
              </a:spcBef>
              <a:spcAft>
                <a:spcPts val="0"/>
              </a:spcAft>
              <a:buSzPts val="14600"/>
              <a:buChar char="■"/>
              <a:defRPr sz="14600"/>
            </a:lvl6pPr>
            <a:lvl7pPr indent="-1155700" lvl="6" marL="3200400" algn="l">
              <a:lnSpc>
                <a:spcPct val="115000"/>
              </a:lnSpc>
              <a:spcBef>
                <a:spcPts val="19500"/>
              </a:spcBef>
              <a:spcAft>
                <a:spcPts val="0"/>
              </a:spcAft>
              <a:buSzPts val="14600"/>
              <a:buChar char="●"/>
              <a:defRPr sz="14600"/>
            </a:lvl7pPr>
            <a:lvl8pPr indent="-1155700" lvl="7" marL="3657600" algn="l">
              <a:lnSpc>
                <a:spcPct val="115000"/>
              </a:lnSpc>
              <a:spcBef>
                <a:spcPts val="19500"/>
              </a:spcBef>
              <a:spcAft>
                <a:spcPts val="0"/>
              </a:spcAft>
              <a:buSzPts val="14600"/>
              <a:buChar char="○"/>
              <a:defRPr sz="14600"/>
            </a:lvl8pPr>
            <a:lvl9pPr indent="-1155700" lvl="8" marL="4114800" algn="l">
              <a:lnSpc>
                <a:spcPct val="115000"/>
              </a:lnSpc>
              <a:spcBef>
                <a:spcPts val="19500"/>
              </a:spcBef>
              <a:spcAft>
                <a:spcPts val="19500"/>
              </a:spcAft>
              <a:buSzPts val="14600"/>
              <a:buChar char="■"/>
              <a:defRPr sz="14600"/>
            </a:lvl9pPr>
          </a:lstStyle>
          <a:p/>
        </p:txBody>
      </p:sp>
      <p:sp>
        <p:nvSpPr>
          <p:cNvPr id="23" name="Google Shape;23;p16"/>
          <p:cNvSpPr txBox="1"/>
          <p:nvPr>
            <p:ph idx="2" type="body"/>
          </p:nvPr>
        </p:nvSpPr>
        <p:spPr>
          <a:xfrm>
            <a:off x="56504838" y="16939266"/>
            <a:ext cx="46770601" cy="50213402"/>
          </a:xfrm>
          <a:prstGeom prst="rect">
            <a:avLst/>
          </a:prstGeom>
          <a:noFill/>
          <a:ln>
            <a:noFill/>
          </a:ln>
        </p:spPr>
        <p:txBody>
          <a:bodyPr anchorCtr="0" anchor="t" bIns="1115825" lIns="1115825" spcFirstLastPara="1" rIns="1115825" wrap="square" tIns="1115825">
            <a:noAutofit/>
          </a:bodyPr>
          <a:lstStyle>
            <a:lvl1pPr indent="-13144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100"/>
              <a:buChar char="●"/>
              <a:defRPr sz="17100"/>
            </a:lvl1pPr>
            <a:lvl2pPr indent="-1155700" lvl="1" marL="914400" algn="l">
              <a:lnSpc>
                <a:spcPct val="115000"/>
              </a:lnSpc>
              <a:spcBef>
                <a:spcPts val="19500"/>
              </a:spcBef>
              <a:spcAft>
                <a:spcPts val="0"/>
              </a:spcAft>
              <a:buSzPts val="14600"/>
              <a:buChar char="○"/>
              <a:defRPr sz="14600"/>
            </a:lvl2pPr>
            <a:lvl3pPr indent="-1155700" lvl="2" marL="1371600" algn="l">
              <a:lnSpc>
                <a:spcPct val="115000"/>
              </a:lnSpc>
              <a:spcBef>
                <a:spcPts val="19500"/>
              </a:spcBef>
              <a:spcAft>
                <a:spcPts val="0"/>
              </a:spcAft>
              <a:buSzPts val="14600"/>
              <a:buChar char="■"/>
              <a:defRPr sz="14600"/>
            </a:lvl3pPr>
            <a:lvl4pPr indent="-1155700" lvl="3" marL="1828800" algn="l">
              <a:lnSpc>
                <a:spcPct val="115000"/>
              </a:lnSpc>
              <a:spcBef>
                <a:spcPts val="19500"/>
              </a:spcBef>
              <a:spcAft>
                <a:spcPts val="0"/>
              </a:spcAft>
              <a:buSzPts val="14600"/>
              <a:buChar char="●"/>
              <a:defRPr sz="14600"/>
            </a:lvl4pPr>
            <a:lvl5pPr indent="-1155700" lvl="4" marL="2286000" algn="l">
              <a:lnSpc>
                <a:spcPct val="115000"/>
              </a:lnSpc>
              <a:spcBef>
                <a:spcPts val="19500"/>
              </a:spcBef>
              <a:spcAft>
                <a:spcPts val="0"/>
              </a:spcAft>
              <a:buSzPts val="14600"/>
              <a:buChar char="○"/>
              <a:defRPr sz="14600"/>
            </a:lvl5pPr>
            <a:lvl6pPr indent="-1155700" lvl="5" marL="2743200" algn="l">
              <a:lnSpc>
                <a:spcPct val="115000"/>
              </a:lnSpc>
              <a:spcBef>
                <a:spcPts val="19500"/>
              </a:spcBef>
              <a:spcAft>
                <a:spcPts val="0"/>
              </a:spcAft>
              <a:buSzPts val="14600"/>
              <a:buChar char="■"/>
              <a:defRPr sz="14600"/>
            </a:lvl6pPr>
            <a:lvl7pPr indent="-1155700" lvl="6" marL="3200400" algn="l">
              <a:lnSpc>
                <a:spcPct val="115000"/>
              </a:lnSpc>
              <a:spcBef>
                <a:spcPts val="19500"/>
              </a:spcBef>
              <a:spcAft>
                <a:spcPts val="0"/>
              </a:spcAft>
              <a:buSzPts val="14600"/>
              <a:buChar char="●"/>
              <a:defRPr sz="14600"/>
            </a:lvl7pPr>
            <a:lvl8pPr indent="-1155700" lvl="7" marL="3657600" algn="l">
              <a:lnSpc>
                <a:spcPct val="115000"/>
              </a:lnSpc>
              <a:spcBef>
                <a:spcPts val="19500"/>
              </a:spcBef>
              <a:spcAft>
                <a:spcPts val="0"/>
              </a:spcAft>
              <a:buSzPts val="14600"/>
              <a:buChar char="○"/>
              <a:defRPr sz="14600"/>
            </a:lvl8pPr>
            <a:lvl9pPr indent="-1155700" lvl="8" marL="4114800" algn="l">
              <a:lnSpc>
                <a:spcPct val="115000"/>
              </a:lnSpc>
              <a:spcBef>
                <a:spcPts val="19500"/>
              </a:spcBef>
              <a:spcAft>
                <a:spcPts val="19500"/>
              </a:spcAft>
              <a:buSzPts val="14600"/>
              <a:buChar char="■"/>
              <a:defRPr sz="14600"/>
            </a:lvl9pPr>
          </a:lstStyle>
          <a:p/>
        </p:txBody>
      </p:sp>
      <p:sp>
        <p:nvSpPr>
          <p:cNvPr id="24" name="Google Shape;24;p16"/>
          <p:cNvSpPr txBox="1"/>
          <p:nvPr>
            <p:ph idx="12" type="sldNum"/>
          </p:nvPr>
        </p:nvSpPr>
        <p:spPr>
          <a:xfrm>
            <a:off x="99067713" y="68540719"/>
            <a:ext cx="6415800" cy="578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5825" lIns="1115825" spcFirstLastPara="1" rIns="1115825" wrap="square" tIns="11158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7"/>
          <p:cNvSpPr txBox="1"/>
          <p:nvPr>
            <p:ph type="title"/>
          </p:nvPr>
        </p:nvSpPr>
        <p:spPr>
          <a:xfrm>
            <a:off x="3644681" y="6541050"/>
            <a:ext cx="99630604" cy="841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5825" lIns="1115825" spcFirstLastPara="1" rIns="1115825" wrap="square" tIns="11158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200"/>
              <a:buNone/>
              <a:defRPr/>
            </a:lvl9pPr>
          </a:lstStyle>
          <a:p/>
        </p:txBody>
      </p:sp>
      <p:sp>
        <p:nvSpPr>
          <p:cNvPr id="27" name="Google Shape;27;p17"/>
          <p:cNvSpPr txBox="1"/>
          <p:nvPr>
            <p:ph idx="12" type="sldNum"/>
          </p:nvPr>
        </p:nvSpPr>
        <p:spPr>
          <a:xfrm>
            <a:off x="99067713" y="68540719"/>
            <a:ext cx="6415800" cy="578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5825" lIns="1115825" spcFirstLastPara="1" rIns="1115825" wrap="square" tIns="11158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8"/>
          <p:cNvSpPr txBox="1"/>
          <p:nvPr>
            <p:ph type="title"/>
          </p:nvPr>
        </p:nvSpPr>
        <p:spPr>
          <a:xfrm>
            <a:off x="3644681" y="8166299"/>
            <a:ext cx="32833800" cy="11107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15825" lIns="1115825" spcFirstLastPara="1" rIns="1115825" wrap="square" tIns="11158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300"/>
              <a:buNone/>
              <a:defRPr sz="29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300"/>
              <a:buNone/>
              <a:defRPr sz="293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300"/>
              <a:buNone/>
              <a:defRPr sz="293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300"/>
              <a:buNone/>
              <a:defRPr sz="293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300"/>
              <a:buNone/>
              <a:defRPr sz="293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300"/>
              <a:buNone/>
              <a:defRPr sz="293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300"/>
              <a:buNone/>
              <a:defRPr sz="293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300"/>
              <a:buNone/>
              <a:defRPr sz="293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300"/>
              <a:buNone/>
              <a:defRPr sz="29300"/>
            </a:lvl9pPr>
          </a:lstStyle>
          <a:p/>
        </p:txBody>
      </p:sp>
      <p:sp>
        <p:nvSpPr>
          <p:cNvPr id="30" name="Google Shape;30;p18"/>
          <p:cNvSpPr txBox="1"/>
          <p:nvPr>
            <p:ph idx="1" type="body"/>
          </p:nvPr>
        </p:nvSpPr>
        <p:spPr>
          <a:xfrm>
            <a:off x="3644681" y="20424567"/>
            <a:ext cx="32833800" cy="46733099"/>
          </a:xfrm>
          <a:prstGeom prst="rect">
            <a:avLst/>
          </a:prstGeom>
          <a:noFill/>
          <a:ln>
            <a:noFill/>
          </a:ln>
        </p:spPr>
        <p:txBody>
          <a:bodyPr anchorCtr="0" anchor="t" bIns="1115825" lIns="1115825" spcFirstLastPara="1" rIns="1115825" wrap="square" tIns="1115825">
            <a:noAutofit/>
          </a:bodyPr>
          <a:lstStyle>
            <a:lvl1pPr indent="-11557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600"/>
              <a:buChar char="●"/>
              <a:defRPr sz="14600"/>
            </a:lvl1pPr>
            <a:lvl2pPr indent="-1155700" lvl="1" marL="914400" algn="l">
              <a:lnSpc>
                <a:spcPct val="115000"/>
              </a:lnSpc>
              <a:spcBef>
                <a:spcPts val="19500"/>
              </a:spcBef>
              <a:spcAft>
                <a:spcPts val="0"/>
              </a:spcAft>
              <a:buSzPts val="14600"/>
              <a:buChar char="○"/>
              <a:defRPr sz="14600"/>
            </a:lvl2pPr>
            <a:lvl3pPr indent="-1155700" lvl="2" marL="1371600" algn="l">
              <a:lnSpc>
                <a:spcPct val="115000"/>
              </a:lnSpc>
              <a:spcBef>
                <a:spcPts val="19500"/>
              </a:spcBef>
              <a:spcAft>
                <a:spcPts val="0"/>
              </a:spcAft>
              <a:buSzPts val="14600"/>
              <a:buChar char="■"/>
              <a:defRPr sz="14600"/>
            </a:lvl3pPr>
            <a:lvl4pPr indent="-1155700" lvl="3" marL="1828800" algn="l">
              <a:lnSpc>
                <a:spcPct val="115000"/>
              </a:lnSpc>
              <a:spcBef>
                <a:spcPts val="19500"/>
              </a:spcBef>
              <a:spcAft>
                <a:spcPts val="0"/>
              </a:spcAft>
              <a:buSzPts val="14600"/>
              <a:buChar char="●"/>
              <a:defRPr sz="14600"/>
            </a:lvl4pPr>
            <a:lvl5pPr indent="-1155700" lvl="4" marL="2286000" algn="l">
              <a:lnSpc>
                <a:spcPct val="115000"/>
              </a:lnSpc>
              <a:spcBef>
                <a:spcPts val="19500"/>
              </a:spcBef>
              <a:spcAft>
                <a:spcPts val="0"/>
              </a:spcAft>
              <a:buSzPts val="14600"/>
              <a:buChar char="○"/>
              <a:defRPr sz="14600"/>
            </a:lvl5pPr>
            <a:lvl6pPr indent="-1155700" lvl="5" marL="2743200" algn="l">
              <a:lnSpc>
                <a:spcPct val="115000"/>
              </a:lnSpc>
              <a:spcBef>
                <a:spcPts val="19500"/>
              </a:spcBef>
              <a:spcAft>
                <a:spcPts val="0"/>
              </a:spcAft>
              <a:buSzPts val="14600"/>
              <a:buChar char="■"/>
              <a:defRPr sz="14600"/>
            </a:lvl6pPr>
            <a:lvl7pPr indent="-1155700" lvl="6" marL="3200400" algn="l">
              <a:lnSpc>
                <a:spcPct val="115000"/>
              </a:lnSpc>
              <a:spcBef>
                <a:spcPts val="19500"/>
              </a:spcBef>
              <a:spcAft>
                <a:spcPts val="0"/>
              </a:spcAft>
              <a:buSzPts val="14600"/>
              <a:buChar char="●"/>
              <a:defRPr sz="14600"/>
            </a:lvl7pPr>
            <a:lvl8pPr indent="-1155700" lvl="7" marL="3657600" algn="l">
              <a:lnSpc>
                <a:spcPct val="115000"/>
              </a:lnSpc>
              <a:spcBef>
                <a:spcPts val="19500"/>
              </a:spcBef>
              <a:spcAft>
                <a:spcPts val="0"/>
              </a:spcAft>
              <a:buSzPts val="14600"/>
              <a:buChar char="○"/>
              <a:defRPr sz="14600"/>
            </a:lvl8pPr>
            <a:lvl9pPr indent="-1155700" lvl="8" marL="4114800" algn="l">
              <a:lnSpc>
                <a:spcPct val="115000"/>
              </a:lnSpc>
              <a:spcBef>
                <a:spcPts val="19500"/>
              </a:spcBef>
              <a:spcAft>
                <a:spcPts val="19500"/>
              </a:spcAft>
              <a:buSzPts val="14600"/>
              <a:buChar char="■"/>
              <a:defRPr sz="14600"/>
            </a:lvl9pPr>
          </a:lstStyle>
          <a:p/>
        </p:txBody>
      </p:sp>
      <p:sp>
        <p:nvSpPr>
          <p:cNvPr id="31" name="Google Shape;31;p18"/>
          <p:cNvSpPr txBox="1"/>
          <p:nvPr>
            <p:ph idx="12" type="sldNum"/>
          </p:nvPr>
        </p:nvSpPr>
        <p:spPr>
          <a:xfrm>
            <a:off x="99067713" y="68540719"/>
            <a:ext cx="6415800" cy="578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5825" lIns="1115825" spcFirstLastPara="1" rIns="1115825" wrap="square" tIns="11158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9"/>
          <p:cNvSpPr txBox="1"/>
          <p:nvPr>
            <p:ph type="title"/>
          </p:nvPr>
        </p:nvSpPr>
        <p:spPr>
          <a:xfrm>
            <a:off x="5732451" y="6616378"/>
            <a:ext cx="74458202" cy="60126898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5825" lIns="1115825" spcFirstLastPara="1" rIns="1115825" wrap="square" tIns="11158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600"/>
              <a:buNone/>
              <a:defRPr sz="58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600"/>
              <a:buNone/>
              <a:defRPr sz="58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600"/>
              <a:buNone/>
              <a:defRPr sz="58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600"/>
              <a:buNone/>
              <a:defRPr sz="58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600"/>
              <a:buNone/>
              <a:defRPr sz="58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600"/>
              <a:buNone/>
              <a:defRPr sz="58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600"/>
              <a:buNone/>
              <a:defRPr sz="58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600"/>
              <a:buNone/>
              <a:defRPr sz="58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600"/>
              <a:buNone/>
              <a:defRPr sz="58600"/>
            </a:lvl9pPr>
          </a:lstStyle>
          <a:p/>
        </p:txBody>
      </p:sp>
      <p:sp>
        <p:nvSpPr>
          <p:cNvPr id="34" name="Google Shape;34;p19"/>
          <p:cNvSpPr txBox="1"/>
          <p:nvPr>
            <p:ph idx="12" type="sldNum"/>
          </p:nvPr>
        </p:nvSpPr>
        <p:spPr>
          <a:xfrm>
            <a:off x="99067713" y="68540719"/>
            <a:ext cx="6415800" cy="578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5825" lIns="1115825" spcFirstLastPara="1" rIns="1115825" wrap="square" tIns="11158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0"/>
          <p:cNvSpPr/>
          <p:nvPr/>
        </p:nvSpPr>
        <p:spPr>
          <a:xfrm>
            <a:off x="53460000" y="-1837"/>
            <a:ext cx="53459999" cy="75600002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15825" lIns="1115825" spcFirstLastPara="1" rIns="1115825" wrap="square" tIns="11158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20"/>
          <p:cNvSpPr txBox="1"/>
          <p:nvPr>
            <p:ph type="title"/>
          </p:nvPr>
        </p:nvSpPr>
        <p:spPr>
          <a:xfrm>
            <a:off x="3104469" y="18125406"/>
            <a:ext cx="47300099" cy="21787200"/>
          </a:xfrm>
          <a:prstGeom prst="rect">
            <a:avLst/>
          </a:prstGeom>
          <a:noFill/>
          <a:ln>
            <a:noFill/>
          </a:ln>
        </p:spPr>
        <p:txBody>
          <a:bodyPr anchorCtr="0" anchor="b" bIns="1115825" lIns="1115825" spcFirstLastPara="1" rIns="1115825" wrap="square" tIns="11158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300"/>
              <a:buNone/>
              <a:defRPr sz="51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300"/>
              <a:buNone/>
              <a:defRPr sz="51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300"/>
              <a:buNone/>
              <a:defRPr sz="51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300"/>
              <a:buNone/>
              <a:defRPr sz="51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300"/>
              <a:buNone/>
              <a:defRPr sz="51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300"/>
              <a:buNone/>
              <a:defRPr sz="51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300"/>
              <a:buNone/>
              <a:defRPr sz="51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300"/>
              <a:buNone/>
              <a:defRPr sz="51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300"/>
              <a:buNone/>
              <a:defRPr sz="51300"/>
            </a:lvl9pPr>
          </a:lstStyle>
          <a:p/>
        </p:txBody>
      </p:sp>
      <p:sp>
        <p:nvSpPr>
          <p:cNvPr id="38" name="Google Shape;38;p20"/>
          <p:cNvSpPr txBox="1"/>
          <p:nvPr>
            <p:ph idx="1" type="subTitle"/>
          </p:nvPr>
        </p:nvSpPr>
        <p:spPr>
          <a:xfrm>
            <a:off x="3104469" y="41200053"/>
            <a:ext cx="47300099" cy="1815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5825" lIns="1115825" spcFirstLastPara="1" rIns="1115825" wrap="square" tIns="11158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600"/>
              <a:buNone/>
              <a:defRPr sz="25600"/>
            </a:lvl9pPr>
          </a:lstStyle>
          <a:p/>
        </p:txBody>
      </p:sp>
      <p:sp>
        <p:nvSpPr>
          <p:cNvPr id="39" name="Google Shape;39;p20"/>
          <p:cNvSpPr txBox="1"/>
          <p:nvPr>
            <p:ph idx="2" type="body"/>
          </p:nvPr>
        </p:nvSpPr>
        <p:spPr>
          <a:xfrm>
            <a:off x="57757144" y="10642572"/>
            <a:ext cx="44865601" cy="54312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5825" lIns="1115825" spcFirstLastPara="1" rIns="1115825" wrap="square" tIns="1115825">
            <a:noAutofit/>
          </a:bodyPr>
          <a:lstStyle>
            <a:lvl1pPr indent="-1625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0"/>
              <a:buChar char="●"/>
              <a:defRPr/>
            </a:lvl1pPr>
            <a:lvl2pPr indent="-1314450" lvl="1" marL="914400" algn="l">
              <a:lnSpc>
                <a:spcPct val="115000"/>
              </a:lnSpc>
              <a:spcBef>
                <a:spcPts val="19500"/>
              </a:spcBef>
              <a:spcAft>
                <a:spcPts val="0"/>
              </a:spcAft>
              <a:buSzPts val="17100"/>
              <a:buChar char="○"/>
              <a:defRPr/>
            </a:lvl2pPr>
            <a:lvl3pPr indent="-1314450" lvl="2" marL="1371600" algn="l">
              <a:lnSpc>
                <a:spcPct val="115000"/>
              </a:lnSpc>
              <a:spcBef>
                <a:spcPts val="19500"/>
              </a:spcBef>
              <a:spcAft>
                <a:spcPts val="0"/>
              </a:spcAft>
              <a:buSzPts val="17100"/>
              <a:buChar char="■"/>
              <a:defRPr/>
            </a:lvl3pPr>
            <a:lvl4pPr indent="-1314450" lvl="3" marL="1828800" algn="l">
              <a:lnSpc>
                <a:spcPct val="115000"/>
              </a:lnSpc>
              <a:spcBef>
                <a:spcPts val="19500"/>
              </a:spcBef>
              <a:spcAft>
                <a:spcPts val="0"/>
              </a:spcAft>
              <a:buSzPts val="17100"/>
              <a:buChar char="●"/>
              <a:defRPr/>
            </a:lvl4pPr>
            <a:lvl5pPr indent="-1314450" lvl="4" marL="2286000" algn="l">
              <a:lnSpc>
                <a:spcPct val="115000"/>
              </a:lnSpc>
              <a:spcBef>
                <a:spcPts val="19500"/>
              </a:spcBef>
              <a:spcAft>
                <a:spcPts val="0"/>
              </a:spcAft>
              <a:buSzPts val="17100"/>
              <a:buChar char="○"/>
              <a:defRPr/>
            </a:lvl5pPr>
            <a:lvl6pPr indent="-1314450" lvl="5" marL="2743200" algn="l">
              <a:lnSpc>
                <a:spcPct val="115000"/>
              </a:lnSpc>
              <a:spcBef>
                <a:spcPts val="19500"/>
              </a:spcBef>
              <a:spcAft>
                <a:spcPts val="0"/>
              </a:spcAft>
              <a:buSzPts val="17100"/>
              <a:buChar char="■"/>
              <a:defRPr/>
            </a:lvl6pPr>
            <a:lvl7pPr indent="-1314450" lvl="6" marL="3200400" algn="l">
              <a:lnSpc>
                <a:spcPct val="115000"/>
              </a:lnSpc>
              <a:spcBef>
                <a:spcPts val="19500"/>
              </a:spcBef>
              <a:spcAft>
                <a:spcPts val="0"/>
              </a:spcAft>
              <a:buSzPts val="17100"/>
              <a:buChar char="●"/>
              <a:defRPr/>
            </a:lvl7pPr>
            <a:lvl8pPr indent="-1314450" lvl="7" marL="3657600" algn="l">
              <a:lnSpc>
                <a:spcPct val="115000"/>
              </a:lnSpc>
              <a:spcBef>
                <a:spcPts val="19500"/>
              </a:spcBef>
              <a:spcAft>
                <a:spcPts val="0"/>
              </a:spcAft>
              <a:buSzPts val="17100"/>
              <a:buChar char="○"/>
              <a:defRPr/>
            </a:lvl8pPr>
            <a:lvl9pPr indent="-1314450" lvl="8" marL="4114800" algn="l">
              <a:lnSpc>
                <a:spcPct val="115000"/>
              </a:lnSpc>
              <a:spcBef>
                <a:spcPts val="19500"/>
              </a:spcBef>
              <a:spcAft>
                <a:spcPts val="19500"/>
              </a:spcAft>
              <a:buSzPts val="17100"/>
              <a:buChar char="■"/>
              <a:defRPr/>
            </a:lvl9pPr>
          </a:lstStyle>
          <a:p/>
        </p:txBody>
      </p:sp>
      <p:sp>
        <p:nvSpPr>
          <p:cNvPr id="40" name="Google Shape;40;p20"/>
          <p:cNvSpPr txBox="1"/>
          <p:nvPr>
            <p:ph idx="12" type="sldNum"/>
          </p:nvPr>
        </p:nvSpPr>
        <p:spPr>
          <a:xfrm>
            <a:off x="99067713" y="68540719"/>
            <a:ext cx="6415800" cy="578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5825" lIns="1115825" spcFirstLastPara="1" rIns="1115825" wrap="square" tIns="11158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1"/>
          <p:cNvSpPr txBox="1"/>
          <p:nvPr>
            <p:ph idx="1" type="body"/>
          </p:nvPr>
        </p:nvSpPr>
        <p:spPr>
          <a:xfrm>
            <a:off x="3644681" y="62181681"/>
            <a:ext cx="70143299" cy="889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5825" lIns="1115825" spcFirstLastPara="1" rIns="1115825" wrap="square" tIns="11158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0"/>
              <a:buNone/>
              <a:defRPr/>
            </a:lvl1pPr>
          </a:lstStyle>
          <a:p/>
        </p:txBody>
      </p:sp>
      <p:sp>
        <p:nvSpPr>
          <p:cNvPr id="43" name="Google Shape;43;p21"/>
          <p:cNvSpPr txBox="1"/>
          <p:nvPr>
            <p:ph idx="12" type="sldNum"/>
          </p:nvPr>
        </p:nvSpPr>
        <p:spPr>
          <a:xfrm>
            <a:off x="99067713" y="68540719"/>
            <a:ext cx="6415800" cy="578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5825" lIns="1115825" spcFirstLastPara="1" rIns="1115825" wrap="square" tIns="11158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/>
          <p:nvPr>
            <p:ph type="title"/>
          </p:nvPr>
        </p:nvSpPr>
        <p:spPr>
          <a:xfrm>
            <a:off x="3644681" y="6541050"/>
            <a:ext cx="99630604" cy="841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5825" lIns="1115825" spcFirstLastPara="1" rIns="1115825" wrap="square" tIns="11158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200"/>
              <a:buFont typeface="Arial"/>
              <a:buNone/>
              <a:defRPr b="0" i="0" sz="34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200"/>
              <a:buFont typeface="Arial"/>
              <a:buNone/>
              <a:defRPr b="0" i="0" sz="34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200"/>
              <a:buFont typeface="Arial"/>
              <a:buNone/>
              <a:defRPr b="0" i="0" sz="34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200"/>
              <a:buFont typeface="Arial"/>
              <a:buNone/>
              <a:defRPr b="0" i="0" sz="34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200"/>
              <a:buFont typeface="Arial"/>
              <a:buNone/>
              <a:defRPr b="0" i="0" sz="34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200"/>
              <a:buFont typeface="Arial"/>
              <a:buNone/>
              <a:defRPr b="0" i="0" sz="34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200"/>
              <a:buFont typeface="Arial"/>
              <a:buNone/>
              <a:defRPr b="0" i="0" sz="34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200"/>
              <a:buFont typeface="Arial"/>
              <a:buNone/>
              <a:defRPr b="0" i="0" sz="34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200"/>
              <a:buFont typeface="Arial"/>
              <a:buNone/>
              <a:defRPr b="0" i="0" sz="34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2"/>
          <p:cNvSpPr txBox="1"/>
          <p:nvPr>
            <p:ph idx="1" type="body"/>
          </p:nvPr>
        </p:nvSpPr>
        <p:spPr>
          <a:xfrm>
            <a:off x="3644681" y="16939266"/>
            <a:ext cx="99630604" cy="50213402"/>
          </a:xfrm>
          <a:prstGeom prst="rect">
            <a:avLst/>
          </a:prstGeom>
          <a:noFill/>
          <a:ln>
            <a:noFill/>
          </a:ln>
        </p:spPr>
        <p:txBody>
          <a:bodyPr anchorCtr="0" anchor="t" bIns="1115825" lIns="1115825" spcFirstLastPara="1" rIns="1115825" wrap="square" tIns="1115825">
            <a:noAutofit/>
          </a:bodyPr>
          <a:lstStyle>
            <a:lvl1pPr indent="-162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0"/>
              <a:buFont typeface="Arial"/>
              <a:buChar char="●"/>
              <a:defRPr b="0" i="0" sz="2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1314450" lvl="1" marL="914400" marR="0" rtl="0" algn="l">
              <a:lnSpc>
                <a:spcPct val="115000"/>
              </a:lnSpc>
              <a:spcBef>
                <a:spcPts val="19500"/>
              </a:spcBef>
              <a:spcAft>
                <a:spcPts val="0"/>
              </a:spcAft>
              <a:buClr>
                <a:schemeClr val="dk2"/>
              </a:buClr>
              <a:buSzPts val="17100"/>
              <a:buFont typeface="Arial"/>
              <a:buChar char="○"/>
              <a:defRPr b="0" i="0" sz="17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1314450" lvl="2" marL="1371600" marR="0" rtl="0" algn="l">
              <a:lnSpc>
                <a:spcPct val="115000"/>
              </a:lnSpc>
              <a:spcBef>
                <a:spcPts val="19500"/>
              </a:spcBef>
              <a:spcAft>
                <a:spcPts val="0"/>
              </a:spcAft>
              <a:buClr>
                <a:schemeClr val="dk2"/>
              </a:buClr>
              <a:buSzPts val="17100"/>
              <a:buFont typeface="Arial"/>
              <a:buChar char="■"/>
              <a:defRPr b="0" i="0" sz="17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1314450" lvl="3" marL="1828800" marR="0" rtl="0" algn="l">
              <a:lnSpc>
                <a:spcPct val="115000"/>
              </a:lnSpc>
              <a:spcBef>
                <a:spcPts val="19500"/>
              </a:spcBef>
              <a:spcAft>
                <a:spcPts val="0"/>
              </a:spcAft>
              <a:buClr>
                <a:schemeClr val="dk2"/>
              </a:buClr>
              <a:buSzPts val="17100"/>
              <a:buFont typeface="Arial"/>
              <a:buChar char="●"/>
              <a:defRPr b="0" i="0" sz="17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1314450" lvl="4" marL="2286000" marR="0" rtl="0" algn="l">
              <a:lnSpc>
                <a:spcPct val="115000"/>
              </a:lnSpc>
              <a:spcBef>
                <a:spcPts val="19500"/>
              </a:spcBef>
              <a:spcAft>
                <a:spcPts val="0"/>
              </a:spcAft>
              <a:buClr>
                <a:schemeClr val="dk2"/>
              </a:buClr>
              <a:buSzPts val="17100"/>
              <a:buFont typeface="Arial"/>
              <a:buChar char="○"/>
              <a:defRPr b="0" i="0" sz="17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1314450" lvl="5" marL="2743200" marR="0" rtl="0" algn="l">
              <a:lnSpc>
                <a:spcPct val="115000"/>
              </a:lnSpc>
              <a:spcBef>
                <a:spcPts val="19500"/>
              </a:spcBef>
              <a:spcAft>
                <a:spcPts val="0"/>
              </a:spcAft>
              <a:buClr>
                <a:schemeClr val="dk2"/>
              </a:buClr>
              <a:buSzPts val="17100"/>
              <a:buFont typeface="Arial"/>
              <a:buChar char="■"/>
              <a:defRPr b="0" i="0" sz="17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1314450" lvl="6" marL="3200400" marR="0" rtl="0" algn="l">
              <a:lnSpc>
                <a:spcPct val="115000"/>
              </a:lnSpc>
              <a:spcBef>
                <a:spcPts val="19500"/>
              </a:spcBef>
              <a:spcAft>
                <a:spcPts val="0"/>
              </a:spcAft>
              <a:buClr>
                <a:schemeClr val="dk2"/>
              </a:buClr>
              <a:buSzPts val="17100"/>
              <a:buFont typeface="Arial"/>
              <a:buChar char="●"/>
              <a:defRPr b="0" i="0" sz="17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1314450" lvl="7" marL="3657600" marR="0" rtl="0" algn="l">
              <a:lnSpc>
                <a:spcPct val="115000"/>
              </a:lnSpc>
              <a:spcBef>
                <a:spcPts val="19500"/>
              </a:spcBef>
              <a:spcAft>
                <a:spcPts val="0"/>
              </a:spcAft>
              <a:buClr>
                <a:schemeClr val="dk2"/>
              </a:buClr>
              <a:buSzPts val="17100"/>
              <a:buFont typeface="Arial"/>
              <a:buChar char="○"/>
              <a:defRPr b="0" i="0" sz="17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1314450" lvl="8" marL="4114800" marR="0" rtl="0" algn="l">
              <a:lnSpc>
                <a:spcPct val="115000"/>
              </a:lnSpc>
              <a:spcBef>
                <a:spcPts val="19500"/>
              </a:spcBef>
              <a:spcAft>
                <a:spcPts val="19500"/>
              </a:spcAft>
              <a:buClr>
                <a:schemeClr val="dk2"/>
              </a:buClr>
              <a:buSzPts val="17100"/>
              <a:buFont typeface="Arial"/>
              <a:buChar char="■"/>
              <a:defRPr b="0" i="0" sz="17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2"/>
          <p:cNvSpPr txBox="1"/>
          <p:nvPr>
            <p:ph idx="12" type="sldNum"/>
          </p:nvPr>
        </p:nvSpPr>
        <p:spPr>
          <a:xfrm>
            <a:off x="99067713" y="68540719"/>
            <a:ext cx="6415800" cy="578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15825" lIns="1115825" spcFirstLastPara="1" rIns="1115825" wrap="square" tIns="11158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200"/>
              <a:buFont typeface="Arial"/>
              <a:buNone/>
              <a:defRPr b="0" i="0" sz="12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8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comments" Target="../comments/comment2.xml"/><Relationship Id="rId4" Type="http://schemas.openxmlformats.org/officeDocument/2006/relationships/image" Target="../media/image7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9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Relationship Id="rId4" Type="http://schemas.openxmlformats.org/officeDocument/2006/relationships/hyperlink" Target="http://drive.google.com/file/d/1uZP61AHJd8g2puJPeenS16itGey2mV7k/view" TargetMode="External"/><Relationship Id="rId5" Type="http://schemas.openxmlformats.org/officeDocument/2006/relationships/image" Target="../media/image1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hyperlink" Target="http://drive.google.com/file/d/1ol2HQFMnxzhDtecARKxWCaIHd1yxYJy3/view" TargetMode="External"/><Relationship Id="rId5" Type="http://schemas.openxmlformats.org/officeDocument/2006/relationships/image" Target="../media/image13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comments" Target="../comments/comment1.xml"/><Relationship Id="rId4" Type="http://schemas.openxmlformats.org/officeDocument/2006/relationships/image" Target="../media/image11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jpg"/><Relationship Id="rId4" Type="http://schemas.openxmlformats.org/officeDocument/2006/relationships/hyperlink" Target="http://drive.google.com/file/d/1W9oX1JHtJhDAJKxuAyGBKX1Q228HqWH4/view" TargetMode="External"/><Relationship Id="rId5" Type="http://schemas.openxmlformats.org/officeDocument/2006/relationships/image" Target="../media/image12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2315"/>
            <a:ext cx="106920003" cy="755876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0"/>
          <p:cNvSpPr txBox="1"/>
          <p:nvPr>
            <p:ph type="title"/>
          </p:nvPr>
        </p:nvSpPr>
        <p:spPr>
          <a:xfrm>
            <a:off x="3644681" y="6541050"/>
            <a:ext cx="99630604" cy="841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5825" lIns="1115825" spcFirstLastPara="1" rIns="1115825" wrap="square" tIns="11158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200"/>
              <a:buNone/>
            </a:pPr>
            <a:r>
              <a:t/>
            </a:r>
            <a:endParaRPr/>
          </a:p>
        </p:txBody>
      </p:sp>
      <p:sp>
        <p:nvSpPr>
          <p:cNvPr id="118" name="Google Shape;118;p10"/>
          <p:cNvSpPr txBox="1"/>
          <p:nvPr>
            <p:ph idx="1" type="body"/>
          </p:nvPr>
        </p:nvSpPr>
        <p:spPr>
          <a:xfrm>
            <a:off x="3644681" y="16939266"/>
            <a:ext cx="99630604" cy="50213402"/>
          </a:xfrm>
          <a:prstGeom prst="rect">
            <a:avLst/>
          </a:prstGeom>
          <a:noFill/>
          <a:ln>
            <a:noFill/>
          </a:ln>
        </p:spPr>
        <p:txBody>
          <a:bodyPr anchorCtr="0" anchor="t" bIns="1115825" lIns="1115825" spcFirstLastPara="1" rIns="1115825" wrap="square" tIns="11158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9500"/>
              </a:spcAft>
              <a:buSzPts val="22000"/>
              <a:buNone/>
            </a:pPr>
            <a:r>
              <a:t/>
            </a:r>
            <a:endParaRPr/>
          </a:p>
        </p:txBody>
      </p:sp>
      <p:pic>
        <p:nvPicPr>
          <p:cNvPr id="119" name="Google Shape;119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-152400" y="-152396"/>
            <a:ext cx="106937582" cy="75600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1"/>
          <p:cNvSpPr txBox="1"/>
          <p:nvPr>
            <p:ph type="title"/>
          </p:nvPr>
        </p:nvSpPr>
        <p:spPr>
          <a:xfrm>
            <a:off x="3644681" y="6541050"/>
            <a:ext cx="99630604" cy="841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5825" lIns="1115825" spcFirstLastPara="1" rIns="1115825" wrap="square" tIns="11158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200"/>
              <a:buNone/>
            </a:pPr>
            <a:r>
              <a:t/>
            </a:r>
            <a:endParaRPr/>
          </a:p>
        </p:txBody>
      </p:sp>
      <p:sp>
        <p:nvSpPr>
          <p:cNvPr id="125" name="Google Shape;125;p11"/>
          <p:cNvSpPr txBox="1"/>
          <p:nvPr>
            <p:ph idx="1" type="body"/>
          </p:nvPr>
        </p:nvSpPr>
        <p:spPr>
          <a:xfrm>
            <a:off x="3644681" y="16939266"/>
            <a:ext cx="99630604" cy="50213402"/>
          </a:xfrm>
          <a:prstGeom prst="rect">
            <a:avLst/>
          </a:prstGeom>
          <a:noFill/>
          <a:ln>
            <a:noFill/>
          </a:ln>
        </p:spPr>
        <p:txBody>
          <a:bodyPr anchorCtr="0" anchor="t" bIns="1115825" lIns="1115825" spcFirstLastPara="1" rIns="1115825" wrap="square" tIns="11158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9500"/>
              </a:spcAft>
              <a:buSzPts val="22000"/>
              <a:buNone/>
            </a:pPr>
            <a:r>
              <a:t/>
            </a:r>
            <a:endParaRPr/>
          </a:p>
        </p:txBody>
      </p:sp>
      <p:pic>
        <p:nvPicPr>
          <p:cNvPr id="126" name="Google Shape;126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25" y="6200"/>
            <a:ext cx="108038874" cy="763785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"/>
          <p:cNvSpPr txBox="1"/>
          <p:nvPr>
            <p:ph type="title"/>
          </p:nvPr>
        </p:nvSpPr>
        <p:spPr>
          <a:xfrm>
            <a:off x="3644681" y="6541050"/>
            <a:ext cx="99630604" cy="841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5825" lIns="1115825" spcFirstLastPara="1" rIns="1115825" wrap="square" tIns="11158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200"/>
              <a:buNone/>
            </a:pPr>
            <a:r>
              <a:t/>
            </a:r>
            <a:endParaRPr/>
          </a:p>
        </p:txBody>
      </p:sp>
      <p:sp>
        <p:nvSpPr>
          <p:cNvPr id="60" name="Google Shape;60;p2"/>
          <p:cNvSpPr txBox="1"/>
          <p:nvPr>
            <p:ph idx="1" type="body"/>
          </p:nvPr>
        </p:nvSpPr>
        <p:spPr>
          <a:xfrm>
            <a:off x="3644681" y="16939266"/>
            <a:ext cx="99630604" cy="50213402"/>
          </a:xfrm>
          <a:prstGeom prst="rect">
            <a:avLst/>
          </a:prstGeom>
          <a:noFill/>
          <a:ln>
            <a:noFill/>
          </a:ln>
        </p:spPr>
        <p:txBody>
          <a:bodyPr anchorCtr="0" anchor="t" bIns="1115825" lIns="1115825" spcFirstLastPara="1" rIns="1115825" wrap="square" tIns="11158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9500"/>
              </a:spcAft>
              <a:buSzPts val="22000"/>
              <a:buNone/>
            </a:pPr>
            <a:r>
              <a:t/>
            </a:r>
            <a:endParaRPr/>
          </a:p>
        </p:txBody>
      </p:sp>
      <p:pic>
        <p:nvPicPr>
          <p:cNvPr id="61" name="Google Shape;61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400" y="-139969"/>
            <a:ext cx="106920003" cy="755875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"/>
          <p:cNvSpPr txBox="1"/>
          <p:nvPr>
            <p:ph type="title"/>
          </p:nvPr>
        </p:nvSpPr>
        <p:spPr>
          <a:xfrm>
            <a:off x="3644681" y="6541050"/>
            <a:ext cx="99630604" cy="841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5825" lIns="1115825" spcFirstLastPara="1" rIns="1115825" wrap="square" tIns="11158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200"/>
              <a:buNone/>
            </a:pPr>
            <a:r>
              <a:t/>
            </a:r>
            <a:endParaRPr/>
          </a:p>
        </p:txBody>
      </p:sp>
      <p:sp>
        <p:nvSpPr>
          <p:cNvPr id="67" name="Google Shape;67;p3"/>
          <p:cNvSpPr txBox="1"/>
          <p:nvPr>
            <p:ph idx="1" type="body"/>
          </p:nvPr>
        </p:nvSpPr>
        <p:spPr>
          <a:xfrm>
            <a:off x="3644681" y="16939266"/>
            <a:ext cx="99630604" cy="50213402"/>
          </a:xfrm>
          <a:prstGeom prst="rect">
            <a:avLst/>
          </a:prstGeom>
          <a:noFill/>
          <a:ln>
            <a:noFill/>
          </a:ln>
        </p:spPr>
        <p:txBody>
          <a:bodyPr anchorCtr="0" anchor="t" bIns="1115825" lIns="1115825" spcFirstLastPara="1" rIns="1115825" wrap="square" tIns="11158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9500"/>
              </a:spcAft>
              <a:buSzPts val="22000"/>
              <a:buNone/>
            </a:pPr>
            <a:r>
              <a:t/>
            </a:r>
            <a:endParaRPr/>
          </a:p>
        </p:txBody>
      </p:sp>
      <p:pic>
        <p:nvPicPr>
          <p:cNvPr id="68" name="Google Shape;68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400" y="-152396"/>
            <a:ext cx="106937582" cy="75600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"/>
          <p:cNvSpPr txBox="1"/>
          <p:nvPr>
            <p:ph type="title"/>
          </p:nvPr>
        </p:nvSpPr>
        <p:spPr>
          <a:xfrm>
            <a:off x="3644681" y="6541050"/>
            <a:ext cx="99630604" cy="841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5825" lIns="1115825" spcFirstLastPara="1" rIns="1115825" wrap="square" tIns="11158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200"/>
              <a:buNone/>
            </a:pPr>
            <a:r>
              <a:t/>
            </a:r>
            <a:endParaRPr/>
          </a:p>
        </p:txBody>
      </p:sp>
      <p:sp>
        <p:nvSpPr>
          <p:cNvPr id="74" name="Google Shape;74;p4"/>
          <p:cNvSpPr txBox="1"/>
          <p:nvPr>
            <p:ph idx="1" type="body"/>
          </p:nvPr>
        </p:nvSpPr>
        <p:spPr>
          <a:xfrm>
            <a:off x="3644681" y="16939266"/>
            <a:ext cx="99630604" cy="50213402"/>
          </a:xfrm>
          <a:prstGeom prst="rect">
            <a:avLst/>
          </a:prstGeom>
          <a:noFill/>
          <a:ln>
            <a:noFill/>
          </a:ln>
        </p:spPr>
        <p:txBody>
          <a:bodyPr anchorCtr="0" anchor="t" bIns="1115825" lIns="1115825" spcFirstLastPara="1" rIns="1115825" wrap="square" tIns="11158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9500"/>
              </a:spcAft>
              <a:buSzPts val="22000"/>
              <a:buNone/>
            </a:pPr>
            <a:r>
              <a:t/>
            </a:r>
            <a:endParaRPr/>
          </a:p>
        </p:txBody>
      </p:sp>
      <p:pic>
        <p:nvPicPr>
          <p:cNvPr id="75" name="Google Shape;75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400" y="-139969"/>
            <a:ext cx="106920003" cy="75587574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4"/>
          <p:cNvSpPr/>
          <p:nvPr/>
        </p:nvSpPr>
        <p:spPr>
          <a:xfrm>
            <a:off x="21598450" y="29033975"/>
            <a:ext cx="56064000" cy="32627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7" name="Google Shape;77;p4" title="search_alex.mp4">
            <a:hlinkClick r:id="rId4"/>
          </p:cNvPr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8263563" y="29150188"/>
            <a:ext cx="43193326" cy="323949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5"/>
          <p:cNvSpPr txBox="1"/>
          <p:nvPr>
            <p:ph type="title"/>
          </p:nvPr>
        </p:nvSpPr>
        <p:spPr>
          <a:xfrm>
            <a:off x="3644681" y="6541050"/>
            <a:ext cx="99630604" cy="841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5825" lIns="1115825" spcFirstLastPara="1" rIns="1115825" wrap="square" tIns="11158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200"/>
              <a:buNone/>
            </a:pPr>
            <a:r>
              <a:t/>
            </a:r>
            <a:endParaRPr/>
          </a:p>
        </p:txBody>
      </p:sp>
      <p:sp>
        <p:nvSpPr>
          <p:cNvPr id="83" name="Google Shape;83;p5"/>
          <p:cNvSpPr txBox="1"/>
          <p:nvPr>
            <p:ph idx="1" type="body"/>
          </p:nvPr>
        </p:nvSpPr>
        <p:spPr>
          <a:xfrm>
            <a:off x="3644681" y="16939266"/>
            <a:ext cx="99630604" cy="50213402"/>
          </a:xfrm>
          <a:prstGeom prst="rect">
            <a:avLst/>
          </a:prstGeom>
          <a:noFill/>
          <a:ln>
            <a:noFill/>
          </a:ln>
        </p:spPr>
        <p:txBody>
          <a:bodyPr anchorCtr="0" anchor="t" bIns="1115825" lIns="1115825" spcFirstLastPara="1" rIns="1115825" wrap="square" tIns="11158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9500"/>
              </a:spcAft>
              <a:buSzPts val="22000"/>
              <a:buNone/>
            </a:pPr>
            <a:r>
              <a:t/>
            </a:r>
            <a:endParaRPr/>
          </a:p>
        </p:txBody>
      </p:sp>
      <p:pic>
        <p:nvPicPr>
          <p:cNvPr id="84" name="Google Shape;84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400" y="-139969"/>
            <a:ext cx="106920003" cy="755875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6"/>
          <p:cNvSpPr txBox="1"/>
          <p:nvPr>
            <p:ph type="title"/>
          </p:nvPr>
        </p:nvSpPr>
        <p:spPr>
          <a:xfrm>
            <a:off x="3644681" y="6541050"/>
            <a:ext cx="99630604" cy="841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5825" lIns="1115825" spcFirstLastPara="1" rIns="1115825" wrap="square" tIns="11158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200"/>
              <a:buNone/>
            </a:pPr>
            <a:r>
              <a:t/>
            </a:r>
            <a:endParaRPr/>
          </a:p>
        </p:txBody>
      </p:sp>
      <p:sp>
        <p:nvSpPr>
          <p:cNvPr id="90" name="Google Shape;90;p6"/>
          <p:cNvSpPr txBox="1"/>
          <p:nvPr>
            <p:ph idx="1" type="body"/>
          </p:nvPr>
        </p:nvSpPr>
        <p:spPr>
          <a:xfrm>
            <a:off x="3644681" y="16939266"/>
            <a:ext cx="99630604" cy="50213402"/>
          </a:xfrm>
          <a:prstGeom prst="rect">
            <a:avLst/>
          </a:prstGeom>
          <a:noFill/>
          <a:ln>
            <a:noFill/>
          </a:ln>
        </p:spPr>
        <p:txBody>
          <a:bodyPr anchorCtr="0" anchor="t" bIns="1115825" lIns="1115825" spcFirstLastPara="1" rIns="1115825" wrap="square" tIns="11158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9500"/>
              </a:spcAft>
              <a:buSzPts val="22000"/>
              <a:buNone/>
            </a:pPr>
            <a:r>
              <a:t/>
            </a:r>
            <a:endParaRPr/>
          </a:p>
        </p:txBody>
      </p:sp>
      <p:pic>
        <p:nvPicPr>
          <p:cNvPr id="91" name="Google Shape;91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400" y="-139969"/>
            <a:ext cx="106920003" cy="75587574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6"/>
          <p:cNvSpPr/>
          <p:nvPr/>
        </p:nvSpPr>
        <p:spPr>
          <a:xfrm>
            <a:off x="21750850" y="29186375"/>
            <a:ext cx="56063999" cy="32627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3" name="Google Shape;93;p6" title="search_energy.mp4">
            <a:hlinkClick r:id="rId4"/>
          </p:cNvPr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3896175" y="29636550"/>
            <a:ext cx="51483544" cy="321772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12320"/>
            <a:ext cx="106920003" cy="755876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Google Shape;103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400" y="152400"/>
            <a:ext cx="106920003" cy="75587688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8"/>
          <p:cNvSpPr/>
          <p:nvPr/>
        </p:nvSpPr>
        <p:spPr>
          <a:xfrm>
            <a:off x="23586675" y="29337975"/>
            <a:ext cx="56063999" cy="32627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5" name="Google Shape;105;p8" title="reviewing.mp4">
            <a:hlinkClick r:id="rId4"/>
          </p:cNvPr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5516750" y="29337975"/>
            <a:ext cx="52203857" cy="326274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9"/>
          <p:cNvSpPr txBox="1"/>
          <p:nvPr>
            <p:ph type="title"/>
          </p:nvPr>
        </p:nvSpPr>
        <p:spPr>
          <a:xfrm>
            <a:off x="3644681" y="6541050"/>
            <a:ext cx="99630604" cy="841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15825" lIns="1115825" spcFirstLastPara="1" rIns="1115825" wrap="square" tIns="11158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200"/>
              <a:buNone/>
            </a:pPr>
            <a:r>
              <a:t/>
            </a:r>
            <a:endParaRPr/>
          </a:p>
        </p:txBody>
      </p:sp>
      <p:sp>
        <p:nvSpPr>
          <p:cNvPr id="111" name="Google Shape;111;p9"/>
          <p:cNvSpPr txBox="1"/>
          <p:nvPr>
            <p:ph idx="1" type="body"/>
          </p:nvPr>
        </p:nvSpPr>
        <p:spPr>
          <a:xfrm>
            <a:off x="3644681" y="16939266"/>
            <a:ext cx="99630604" cy="50213402"/>
          </a:xfrm>
          <a:prstGeom prst="rect">
            <a:avLst/>
          </a:prstGeom>
          <a:noFill/>
          <a:ln>
            <a:noFill/>
          </a:ln>
        </p:spPr>
        <p:txBody>
          <a:bodyPr anchorCtr="0" anchor="t" bIns="1115825" lIns="1115825" spcFirstLastPara="1" rIns="1115825" wrap="square" tIns="11158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9500"/>
              </a:spcAft>
              <a:buSzPts val="22000"/>
              <a:buNone/>
            </a:pPr>
            <a:r>
              <a:t/>
            </a:r>
            <a:endParaRPr/>
          </a:p>
        </p:txBody>
      </p:sp>
      <p:pic>
        <p:nvPicPr>
          <p:cNvPr id="112" name="Google Shape;112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400" y="-139969"/>
            <a:ext cx="106920003" cy="755875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